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BFE5-27D4-4298-9513-39B25A350217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AD2EE-573B-4E94-A0A3-3393C9D9A3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8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D2EE-573B-4E94-A0A3-3393C9D9A35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60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85D-1BD5-470A-BB10-948CFBD3FB83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47E-EEFC-4B7E-8DD6-E888AE36B0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85D-1BD5-470A-BB10-948CFBD3FB83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47E-EEFC-4B7E-8DD6-E888AE36B0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85D-1BD5-470A-BB10-948CFBD3FB83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47E-EEFC-4B7E-8DD6-E888AE36B0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85D-1BD5-470A-BB10-948CFBD3FB83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47E-EEFC-4B7E-8DD6-E888AE36B0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85D-1BD5-470A-BB10-948CFBD3FB83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47E-EEFC-4B7E-8DD6-E888AE36B0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85D-1BD5-470A-BB10-948CFBD3FB83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47E-EEFC-4B7E-8DD6-E888AE36B0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85D-1BD5-470A-BB10-948CFBD3FB83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47E-EEFC-4B7E-8DD6-E888AE36B0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85D-1BD5-470A-BB10-948CFBD3FB83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47E-EEFC-4B7E-8DD6-E888AE36B0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85D-1BD5-470A-BB10-948CFBD3FB83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47E-EEFC-4B7E-8DD6-E888AE36B0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85D-1BD5-470A-BB10-948CFBD3FB83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47E-EEFC-4B7E-8DD6-E888AE36B0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85D-1BD5-470A-BB10-948CFBD3FB83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47E-EEFC-4B7E-8DD6-E888AE36B0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F85D-1BD5-470A-BB10-948CFBD3FB83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047E-EEFC-4B7E-8DD6-E888AE36B06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Hodowla Fasoli</a:t>
            </a:r>
            <a:br>
              <a:rPr lang="pl-PL" dirty="0" smtClean="0"/>
            </a:br>
            <a:r>
              <a:rPr lang="pl-PL" dirty="0" smtClean="0"/>
              <a:t>Natalia Wójcik kl.5b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Fasolkę zasadziłam 13.05.2020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591048"/>
            <a:ext cx="4525963" cy="2545854"/>
          </a:xfrm>
        </p:spPr>
      </p:pic>
    </p:spTree>
    <p:extLst>
      <p:ext uri="{BB962C8B-B14F-4D97-AF65-F5344CB8AC3E}">
        <p14:creationId xmlns:p14="http://schemas.microsoft.com/office/powerpoint/2010/main" val="2123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Fasolka wypuściła pierwsze korzonki</a:t>
            </a:r>
            <a:br>
              <a:rPr lang="pl-PL" dirty="0" smtClean="0"/>
            </a:br>
            <a:r>
              <a:rPr lang="pl-PL" dirty="0" smtClean="0"/>
              <a:t>Dzień 4 – 17.05.2020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591048"/>
            <a:ext cx="4525963" cy="2545854"/>
          </a:xfrm>
        </p:spPr>
      </p:pic>
    </p:spTree>
    <p:extLst>
      <p:ext uri="{BB962C8B-B14F-4D97-AF65-F5344CB8AC3E}">
        <p14:creationId xmlns:p14="http://schemas.microsoft.com/office/powerpoint/2010/main" val="147547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Dzień 6 -19.05.2020 </a:t>
            </a:r>
            <a:br>
              <a:rPr lang="pl-PL" dirty="0" smtClean="0"/>
            </a:br>
            <a:r>
              <a:rPr lang="pl-PL" dirty="0" smtClean="0"/>
              <a:t>Korzonki są coraz dłuższe  i zaczęła pękać łupinka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3742" y="3006567"/>
            <a:ext cx="3994102" cy="2246682"/>
          </a:xfrm>
        </p:spPr>
      </p:pic>
    </p:spTree>
    <p:extLst>
      <p:ext uri="{BB962C8B-B14F-4D97-AF65-F5344CB8AC3E}">
        <p14:creationId xmlns:p14="http://schemas.microsoft.com/office/powerpoint/2010/main" val="13331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Fasolka wypuściła łodyżkę </a:t>
            </a:r>
            <a:br>
              <a:rPr lang="pl-PL" dirty="0" smtClean="0"/>
            </a:br>
            <a:r>
              <a:rPr lang="pl-PL" dirty="0" smtClean="0"/>
              <a:t>Dzień 7 - 20.05.2020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471" y="2546847"/>
            <a:ext cx="4525963" cy="254585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841" y="2546848"/>
            <a:ext cx="4525965" cy="25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 łodyżce pojawiają się pierwsze listki</a:t>
            </a:r>
            <a:br>
              <a:rPr lang="pl-PL" dirty="0" smtClean="0"/>
            </a:br>
            <a:r>
              <a:rPr lang="pl-PL" dirty="0" smtClean="0"/>
              <a:t>Dzień 8 - 21.05.2020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591048"/>
            <a:ext cx="4525963" cy="2545854"/>
          </a:xfrm>
        </p:spPr>
      </p:pic>
    </p:spTree>
    <p:extLst>
      <p:ext uri="{BB962C8B-B14F-4D97-AF65-F5344CB8AC3E}">
        <p14:creationId xmlns:p14="http://schemas.microsoft.com/office/powerpoint/2010/main" val="328578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Fasolka jest coraz większa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591048"/>
            <a:ext cx="4525963" cy="2545854"/>
          </a:xfrm>
        </p:spPr>
      </p:pic>
    </p:spTree>
    <p:extLst>
      <p:ext uri="{BB962C8B-B14F-4D97-AF65-F5344CB8AC3E}">
        <p14:creationId xmlns:p14="http://schemas.microsoft.com/office/powerpoint/2010/main" val="107851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Pojawiło się więcej listków</a:t>
            </a:r>
            <a:br>
              <a:rPr lang="pl-PL" dirty="0" smtClean="0"/>
            </a:br>
            <a:r>
              <a:rPr lang="pl-PL" dirty="0" smtClean="0"/>
              <a:t>Dzień 12 - 25.05.2020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591048"/>
            <a:ext cx="4525963" cy="2545854"/>
          </a:xfrm>
        </p:spPr>
      </p:pic>
    </p:spTree>
    <p:extLst>
      <p:ext uri="{BB962C8B-B14F-4D97-AF65-F5344CB8AC3E}">
        <p14:creationId xmlns:p14="http://schemas.microsoft.com/office/powerpoint/2010/main" val="34888632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31</Words>
  <Application>Microsoft Office PowerPoint</Application>
  <PresentationFormat>Pokaz na ekranie (4:3)</PresentationFormat>
  <Paragraphs>9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Motyw pakietu Office</vt:lpstr>
      <vt:lpstr>Hodowla Fasoli Natalia Wójcik kl.5b</vt:lpstr>
      <vt:lpstr>Fasolkę zasadziłam 13.05.2020</vt:lpstr>
      <vt:lpstr>Fasolka wypuściła pierwsze korzonki Dzień 4 – 17.05.2020</vt:lpstr>
      <vt:lpstr>Dzień 6 -19.05.2020  Korzonki są coraz dłuższe  i zaczęła pękać łupinka</vt:lpstr>
      <vt:lpstr>Fasolka wypuściła łodyżkę  Dzień 7 - 20.05.2020</vt:lpstr>
      <vt:lpstr>Na łodyżce pojawiają się pierwsze listki Dzień 8 - 21.05.2020</vt:lpstr>
      <vt:lpstr>Fasolka jest coraz większa </vt:lpstr>
      <vt:lpstr>Pojawiło się więcej listków Dzień 12 - 25.05.2020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Wielkość wykonanej pracy  CTPS Iława</dc:title>
  <dc:creator>Jarek</dc:creator>
  <cp:lastModifiedBy>Wójcik Magdalena</cp:lastModifiedBy>
  <cp:revision>38</cp:revision>
  <dcterms:created xsi:type="dcterms:W3CDTF">2018-03-07T15:16:20Z</dcterms:created>
  <dcterms:modified xsi:type="dcterms:W3CDTF">2020-05-25T12:42:25Z</dcterms:modified>
</cp:coreProperties>
</file>