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60"/>
  </p:normalViewPr>
  <p:slideViewPr>
    <p:cSldViewPr>
      <p:cViewPr varScale="1">
        <p:scale>
          <a:sx n="64" d="100"/>
          <a:sy n="64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399901-858E-43B5-922A-3F47D16AE823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8D7E0B-1048-49BE-B67E-FEAB091608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Natalia Rucińska klasa 6b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Mój skromny ogródek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00604_122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792416" cy="509431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ANO_20200515_151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00604_122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00604_122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1524000"/>
            <a:ext cx="3429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AVE_20200515_152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2970" y="1524000"/>
            <a:ext cx="6098059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00604_122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200604_122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1524000"/>
            <a:ext cx="3429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</TotalTime>
  <Words>7</Words>
  <Application>Microsoft Office PowerPoint</Application>
  <PresentationFormat>Pokaz na ekranie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Papier</vt:lpstr>
      <vt:lpstr>Mój skromny ogródek 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Mój skromny ogródek </dc:title>
  <dc:creator>Aleksy Karwat</dc:creator>
  <cp:lastModifiedBy>Aleksy Karwat</cp:lastModifiedBy>
  <cp:revision>2</cp:revision>
  <dcterms:created xsi:type="dcterms:W3CDTF">2020-06-04T11:39:22Z</dcterms:created>
  <dcterms:modified xsi:type="dcterms:W3CDTF">2020-06-04T11:47:25Z</dcterms:modified>
</cp:coreProperties>
</file>