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66" r:id="rId5"/>
    <p:sldId id="264" r:id="rId6"/>
    <p:sldId id="257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DDD966-1952-4CA2-B42B-B6D7C113F7E6}" type="datetimeFigureOut">
              <a:rPr lang="pl-PL" smtClean="0"/>
              <a:t>07.06.2020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D2A7DF-1F67-464A-9AA8-61D0D6A9D47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Opracowanie na podstawie wytycznych Centralnej Komisji Egzaminacyjnej </a:t>
            </a:r>
          </a:p>
          <a:p>
            <a:r>
              <a:rPr lang="pl-PL" dirty="0" smtClean="0"/>
              <a:t>z dnia 20 maja 2020 r.</a:t>
            </a:r>
          </a:p>
          <a:p>
            <a:r>
              <a:rPr lang="pl-PL" dirty="0" smtClean="0"/>
              <a:t>Opracowała – B. </a:t>
            </a:r>
            <a:r>
              <a:rPr lang="pl-PL" dirty="0" err="1" smtClean="0"/>
              <a:t>Niksa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Egzamin ósmoklasisty – wytyczne dla uczniów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25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Terminy egzaminów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 smtClean="0"/>
              <a:t>język </a:t>
            </a:r>
            <a:r>
              <a:rPr lang="pl-PL" dirty="0"/>
              <a:t>polski –</a:t>
            </a:r>
            <a:r>
              <a:rPr lang="pl-PL" dirty="0" smtClean="0"/>
              <a:t>16 czerwca 2020 </a:t>
            </a:r>
            <a:r>
              <a:rPr lang="pl-PL" dirty="0"/>
              <a:t>r. (</a:t>
            </a:r>
            <a:r>
              <a:rPr lang="pl-PL" dirty="0" smtClean="0"/>
              <a:t>wtorek) </a:t>
            </a:r>
          </a:p>
          <a:p>
            <a:pPr marL="0" indent="0" algn="ctr">
              <a:buNone/>
            </a:pPr>
            <a:r>
              <a:rPr lang="pl-PL" dirty="0" smtClean="0"/>
              <a:t>godz</a:t>
            </a:r>
            <a:r>
              <a:rPr lang="pl-PL" dirty="0"/>
              <a:t>. </a:t>
            </a:r>
            <a:r>
              <a:rPr lang="pl-PL" dirty="0" smtClean="0"/>
              <a:t>9:00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Czas trwania – 120 min + 60 min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matematyka </a:t>
            </a:r>
            <a:r>
              <a:rPr lang="pl-PL" dirty="0"/>
              <a:t>–</a:t>
            </a:r>
            <a:r>
              <a:rPr lang="pl-PL" dirty="0" smtClean="0"/>
              <a:t>17 czerwca 2020 </a:t>
            </a:r>
            <a:r>
              <a:rPr lang="pl-PL" dirty="0"/>
              <a:t>r.(środa</a:t>
            </a:r>
            <a:r>
              <a:rPr lang="pl-PL" dirty="0" smtClean="0"/>
              <a:t>)</a:t>
            </a:r>
          </a:p>
          <a:p>
            <a:pPr marL="0" indent="0" algn="ctr">
              <a:buNone/>
            </a:pPr>
            <a:r>
              <a:rPr lang="pl-PL" dirty="0" smtClean="0"/>
              <a:t> godz</a:t>
            </a:r>
            <a:r>
              <a:rPr lang="pl-PL" dirty="0"/>
              <a:t>. </a:t>
            </a:r>
            <a:r>
              <a:rPr lang="pl-PL" dirty="0" smtClean="0"/>
              <a:t>9:00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/>
              <a:t>Czas trwania – </a:t>
            </a:r>
            <a:r>
              <a:rPr lang="pl-PL" dirty="0" smtClean="0"/>
              <a:t>100 </a:t>
            </a:r>
            <a:r>
              <a:rPr lang="pl-PL" dirty="0"/>
              <a:t>min + </a:t>
            </a:r>
            <a:r>
              <a:rPr lang="pl-PL" dirty="0" smtClean="0"/>
              <a:t>50 </a:t>
            </a:r>
            <a:r>
              <a:rPr lang="pl-PL" dirty="0"/>
              <a:t>min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język </a:t>
            </a:r>
            <a:r>
              <a:rPr lang="pl-PL" dirty="0"/>
              <a:t>obcy nowożytny –</a:t>
            </a:r>
            <a:r>
              <a:rPr lang="pl-PL" dirty="0" smtClean="0"/>
              <a:t>18 czerwca 2020 </a:t>
            </a:r>
            <a:r>
              <a:rPr lang="pl-PL" dirty="0"/>
              <a:t>r.(czwartek) </a:t>
            </a:r>
            <a:r>
              <a:rPr lang="pl-PL" dirty="0" smtClean="0"/>
              <a:t>godz.9:00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/>
              <a:t>Czas trwania – 9</a:t>
            </a:r>
            <a:r>
              <a:rPr lang="pl-PL" dirty="0" smtClean="0"/>
              <a:t>0 </a:t>
            </a:r>
            <a:r>
              <a:rPr lang="pl-PL" dirty="0"/>
              <a:t>min + </a:t>
            </a:r>
            <a:r>
              <a:rPr lang="pl-PL" dirty="0" smtClean="0"/>
              <a:t>45 </a:t>
            </a:r>
            <a:r>
              <a:rPr lang="pl-PL" dirty="0"/>
              <a:t>min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427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Wejście na egzamin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 dniu egzaminów do szkoły przychodzisz na godzinę 8</a:t>
            </a:r>
            <a:r>
              <a:rPr lang="pl-PL" baseline="30000" dirty="0" smtClean="0"/>
              <a:t>00</a:t>
            </a:r>
          </a:p>
          <a:p>
            <a:r>
              <a:rPr lang="pl-PL" dirty="0" smtClean="0"/>
              <a:t>Klasa VIII A wchodzi na egzamin wejściami znajdującymi się w budynku głównym szkoły (numery 1-15 – wejście główne, od  numeru 16 wejściem bocznym)</a:t>
            </a:r>
          </a:p>
          <a:p>
            <a:r>
              <a:rPr lang="pl-PL" dirty="0" smtClean="0"/>
              <a:t>Klasa VIII b wchodzi na egzamin wejściami w budynku </a:t>
            </a:r>
            <a:r>
              <a:rPr lang="pl-PL" dirty="0"/>
              <a:t>s</a:t>
            </a:r>
            <a:r>
              <a:rPr lang="pl-PL" dirty="0" smtClean="0"/>
              <a:t>ali numery gimnastycznej (numery 1-15 wejściem głównym, od numeru 16 wejściem bocznym)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89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Wejście na </a:t>
            </a:r>
            <a:r>
              <a:rPr lang="pl-PL" dirty="0" smtClean="0"/>
              <a:t>egzamin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Po wejściu do szkoły udaj się do swojej szafki – pozostaw tam swoje rzeczy – Pamiętaj o pozostawieniu telefonu!</a:t>
            </a:r>
          </a:p>
          <a:p>
            <a:r>
              <a:rPr lang="pl-PL" dirty="0" smtClean="0"/>
              <a:t>Zachowaj bezpieczny odstęp.</a:t>
            </a:r>
          </a:p>
          <a:p>
            <a:r>
              <a:rPr lang="pl-PL" dirty="0" smtClean="0"/>
              <a:t>Udaj się do wyznaczonych </a:t>
            </a:r>
            <a:r>
              <a:rPr lang="pl-PL" dirty="0" err="1" smtClean="0"/>
              <a:t>sal</a:t>
            </a:r>
            <a:r>
              <a:rPr lang="pl-PL" dirty="0" smtClean="0"/>
              <a:t> egzaminacyjnych – zachowując odstęp.</a:t>
            </a:r>
          </a:p>
          <a:p>
            <a:r>
              <a:rPr lang="pl-PL" dirty="0" smtClean="0"/>
              <a:t>Poczekaj na członków komisji egzaminacyjnej, którzy rozpoczną wpuszczanie do </a:t>
            </a:r>
            <a:r>
              <a:rPr lang="pl-PL" dirty="0" err="1" smtClean="0"/>
              <a:t>sal</a:t>
            </a:r>
            <a:r>
              <a:rPr lang="pl-PL" dirty="0" smtClean="0"/>
              <a:t> egzaminacyjnych.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45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Ogłoszenie wyników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Termin ogłaszania wyników egzaminu </a:t>
            </a:r>
            <a:r>
              <a:rPr lang="pl-PL" dirty="0" smtClean="0"/>
              <a:t>ósmoklasisty do </a:t>
            </a:r>
            <a:r>
              <a:rPr lang="pl-PL" dirty="0"/>
              <a:t>31lipca 2020 r.</a:t>
            </a:r>
          </a:p>
        </p:txBody>
      </p:sp>
    </p:spTree>
    <p:extLst>
      <p:ext uri="{BB962C8B-B14F-4D97-AF65-F5344CB8AC3E}">
        <p14:creationId xmlns:p14="http://schemas.microsoft.com/office/powerpoint/2010/main" val="418475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Ósmoklasisto – pamiętaj!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 </a:t>
            </a:r>
            <a:r>
              <a:rPr lang="pl-PL" sz="2000" dirty="0"/>
              <a:t>Na egzamin </a:t>
            </a:r>
            <a:r>
              <a:rPr lang="pl-PL" sz="2000" dirty="0" smtClean="0"/>
              <a:t>możesz przyjść jeżeli jesteś zdrowy  - bez </a:t>
            </a:r>
            <a:r>
              <a:rPr lang="pl-PL" sz="2000" dirty="0"/>
              <a:t>objawów chorobowych sugerujących chorobę </a:t>
            </a:r>
            <a:r>
              <a:rPr lang="pl-PL" sz="2000" dirty="0" smtClean="0"/>
              <a:t>zakaźną</a:t>
            </a:r>
          </a:p>
          <a:p>
            <a:r>
              <a:rPr lang="pl-PL" sz="2000" dirty="0" smtClean="0"/>
              <a:t> Nie możesz uczestniczyć w  egzaminie, </a:t>
            </a:r>
            <a:r>
              <a:rPr lang="pl-PL" sz="2000" dirty="0"/>
              <a:t>jeżeli </a:t>
            </a:r>
            <a:r>
              <a:rPr lang="pl-PL" sz="2000" dirty="0" smtClean="0"/>
              <a:t>przebywasz </a:t>
            </a:r>
            <a:r>
              <a:rPr lang="pl-PL" sz="2000" dirty="0"/>
              <a:t>w domu z osobą na kwarantannie lub izolacji w warunkach domowych albo </a:t>
            </a:r>
            <a:r>
              <a:rPr lang="pl-PL" sz="2000" dirty="0" smtClean="0"/>
              <a:t>sam </a:t>
            </a:r>
            <a:r>
              <a:rPr lang="pl-PL" sz="2000" dirty="0" smtClean="0"/>
              <a:t>jesteś </a:t>
            </a:r>
            <a:r>
              <a:rPr lang="pl-PL" sz="2000" dirty="0" smtClean="0"/>
              <a:t>objęty </a:t>
            </a:r>
            <a:r>
              <a:rPr lang="pl-PL" sz="2000" dirty="0"/>
              <a:t>kwarantanną lub izolacją w warunkach domowych. </a:t>
            </a:r>
          </a:p>
          <a:p>
            <a:r>
              <a:rPr lang="pl-PL" sz="2000" dirty="0"/>
              <a:t>Twój Rodzic/Prawny opiekun nie może wejść z Tobą na teren szkoły, z wyjątkiem sytuacji, kiedy  wymagasz pomocy np. w poruszaniu się. </a:t>
            </a:r>
          </a:p>
          <a:p>
            <a:r>
              <a:rPr lang="pl-PL" sz="2000" dirty="0"/>
              <a:t>Mie możesz wnieść na teren szkoły zbędnych rzeczy - książek, telefonów komórkowych, </a:t>
            </a:r>
            <a:r>
              <a:rPr lang="pl-PL" sz="2000" dirty="0" smtClean="0"/>
              <a:t>maskotek</a:t>
            </a:r>
          </a:p>
          <a:p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6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Ósmoklasisto – pamiętaj</a:t>
            </a:r>
            <a:r>
              <a:rPr lang="pl-PL" dirty="0" smtClean="0"/>
              <a:t>! – c.d.n.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2400" dirty="0" smtClean="0"/>
              <a:t>Na </a:t>
            </a:r>
            <a:r>
              <a:rPr lang="pl-PL" sz="2400" dirty="0"/>
              <a:t>egzaminie każdy </a:t>
            </a:r>
            <a:r>
              <a:rPr lang="pl-PL" sz="2400" dirty="0" smtClean="0"/>
              <a:t> </a:t>
            </a:r>
            <a:r>
              <a:rPr lang="pl-PL" sz="2400" dirty="0"/>
              <a:t>korzysta z własnych przyborów </a:t>
            </a:r>
            <a:r>
              <a:rPr lang="pl-PL" sz="2400" dirty="0" smtClean="0"/>
              <a:t>piśmienniczych (długopis z czarnym atramentem/tuszem), linijki. </a:t>
            </a:r>
          </a:p>
          <a:p>
            <a:r>
              <a:rPr lang="pl-PL" sz="2400" dirty="0"/>
              <a:t> Szkoła nie zapewnia wody pitnej. Weź na egzamin własną butelkę wody. Postaw ją na podłodze przy swojej ławce.</a:t>
            </a:r>
          </a:p>
          <a:p>
            <a:r>
              <a:rPr lang="pl-PL" sz="2400" dirty="0"/>
              <a:t>  Szkoła nie zapewnia posiłku – weź ze sobą kanapkę. </a:t>
            </a:r>
          </a:p>
          <a:p>
            <a:r>
              <a:rPr lang="pl-PL" sz="2400" dirty="0"/>
              <a:t>Czekając na wejście do szkoły albo sali egzaminacyjnej zachowaj odpowiedni odstęp (co najmniej 1,5 m) oraz miej zakryte usta i nos. </a:t>
            </a:r>
          </a:p>
          <a:p>
            <a:r>
              <a:rPr lang="pl-PL" sz="2400" dirty="0"/>
              <a:t>Na teren szkoły mogą wejść wyłącznie osoby z zakrytymi ustami i </a:t>
            </a:r>
            <a:r>
              <a:rPr lang="pl-PL" sz="2400" dirty="0" smtClean="0"/>
              <a:t>nosem. Zakrywanie </a:t>
            </a:r>
            <a:r>
              <a:rPr lang="pl-PL" sz="2400" dirty="0"/>
              <a:t>ust i nosa obowiązuje na terenie całej szkoły, z wyjątkiem </a:t>
            </a:r>
            <a:r>
              <a:rPr lang="pl-PL" sz="2400" dirty="0" err="1"/>
              <a:t>sal</a:t>
            </a:r>
            <a:r>
              <a:rPr lang="pl-PL" sz="2400" dirty="0"/>
              <a:t> egzaminacyjnych po zajęciu miejsc przez zdających. Podczas wpuszczania uczniów do sali egzaminacyjnej członek zespołu nadzorującego może </a:t>
            </a:r>
            <a:r>
              <a:rPr lang="pl-PL" sz="2400" dirty="0" smtClean="0"/>
              <a:t>poprosić Cię </a:t>
            </a:r>
            <a:r>
              <a:rPr lang="pl-PL" sz="2400" dirty="0"/>
              <a:t>o chwilowe odsłonięcie twarzy w celu zweryfikowania </a:t>
            </a:r>
            <a:r>
              <a:rPr lang="pl-PL" sz="2400" dirty="0" smtClean="0"/>
              <a:t>Twojej </a:t>
            </a:r>
            <a:r>
              <a:rPr lang="pl-PL" sz="2400" dirty="0"/>
              <a:t>tożsamości (konieczne jest wówczas zachowanie co najmniej 1,5-metrowego odstępu).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902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Ósmoklasisto – pamiętaj</a:t>
            </a:r>
            <a:r>
              <a:rPr lang="pl-PL" dirty="0" smtClean="0"/>
              <a:t>! – c.d.n.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Jesteś zobowiązany zakrywać usta i nos do momentu zajęcia miejsca w sali egzaminacyjnej. Po zajęciu miejsca w sali egzaminacyjnej (w trakcie egzaminu) masz  obowiązek ponownie zakryć usta i nos, kiedy: </a:t>
            </a:r>
          </a:p>
          <a:p>
            <a:pPr marL="514350" indent="-514350">
              <a:buAutoNum type="arabicParenR"/>
            </a:pPr>
            <a:r>
              <a:rPr lang="pl-PL" sz="2000" dirty="0"/>
              <a:t>podchodzi do Ciebie nauczyciel, aby odpowiedzieć na zadane przez Ciebie pytanie</a:t>
            </a:r>
          </a:p>
          <a:p>
            <a:pPr marL="514350" indent="-514350">
              <a:buAutoNum type="arabicParenR"/>
            </a:pPr>
            <a:r>
              <a:rPr lang="pl-PL" sz="2000" dirty="0"/>
              <a:t>  wychodzisz do toalety </a:t>
            </a:r>
          </a:p>
          <a:p>
            <a:pPr marL="514350" indent="-514350">
              <a:buAutoNum type="arabicParenR"/>
            </a:pPr>
            <a:r>
              <a:rPr lang="pl-PL" sz="2000" dirty="0"/>
              <a:t> kończysz pracę z arkuszem egzaminacyjnym i wychodzi z sali egzaminacyjnej. </a:t>
            </a:r>
          </a:p>
          <a:p>
            <a:r>
              <a:rPr lang="pl-PL" sz="2000" dirty="0"/>
              <a:t>Jeżeli uznasz, że chcesz mieć zakryte usta i nos w trakcie egzaminu, nawet po zajęciu miejsca przy stoliku – możesz pozostać w maseczce lub przyłbicy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46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Ósmoklasisto – pamiętaj</a:t>
            </a:r>
            <a:r>
              <a:rPr lang="pl-PL" dirty="0" smtClean="0"/>
              <a:t>! – c.d.n.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Unikaj tworzenia </a:t>
            </a:r>
            <a:r>
              <a:rPr lang="pl-PL" sz="2000" dirty="0"/>
              <a:t>się grup </a:t>
            </a:r>
            <a:r>
              <a:rPr lang="pl-PL" sz="2000" dirty="0" smtClean="0"/>
              <a:t> </a:t>
            </a:r>
            <a:r>
              <a:rPr lang="pl-PL" sz="2000" dirty="0"/>
              <a:t>przed szkołą oraz przed salą egzaminacyjną przed rozpoczęciem egzaminu oraz po jego </a:t>
            </a:r>
            <a:r>
              <a:rPr lang="pl-PL" sz="2000" dirty="0" smtClean="0"/>
              <a:t>zakończeniu</a:t>
            </a:r>
            <a:r>
              <a:rPr lang="pl-PL" sz="2000" dirty="0"/>
              <a:t> </a:t>
            </a:r>
            <a:r>
              <a:rPr lang="pl-PL" sz="2000" dirty="0" smtClean="0"/>
              <a:t>– zachowaj dystans. </a:t>
            </a:r>
          </a:p>
          <a:p>
            <a:r>
              <a:rPr lang="pl-PL" sz="2000" dirty="0" smtClean="0"/>
              <a:t>Możesz </a:t>
            </a:r>
            <a:r>
              <a:rPr lang="pl-PL" sz="2000" dirty="0"/>
              <a:t>opuścić na stałe salę egzaminacyjną (jeżeli </a:t>
            </a:r>
            <a:r>
              <a:rPr lang="pl-PL" sz="2000" dirty="0" smtClean="0"/>
              <a:t>zakończyłeś </a:t>
            </a:r>
            <a:r>
              <a:rPr lang="pl-PL" sz="2000" dirty="0"/>
              <a:t>pracę z arkuszem) najpóźniej na 15 minut przed czasem wyznaczonym jako czas zakończenia pracy z arkuszem. W ciągu ostatnich 15 minut przed zakończeniem egzaminu (nawet jeżeli </a:t>
            </a:r>
            <a:r>
              <a:rPr lang="pl-PL" sz="2000" dirty="0" smtClean="0"/>
              <a:t> skończyłeś </a:t>
            </a:r>
            <a:r>
              <a:rPr lang="pl-PL" sz="2000" dirty="0"/>
              <a:t>pracę z arkuszem egzaminacyjnym) </a:t>
            </a:r>
            <a:r>
              <a:rPr lang="pl-PL" sz="2000" dirty="0" smtClean="0"/>
              <a:t>nie </a:t>
            </a:r>
            <a:r>
              <a:rPr lang="pl-PL" sz="2000" dirty="0"/>
              <a:t>opuszczają sali egzaminacyjnej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77072"/>
            <a:ext cx="3600400" cy="219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2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128</TotalTime>
  <Words>624</Words>
  <Application>Microsoft Office PowerPoint</Application>
  <PresentationFormat>Pokaz na ekranie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Kapitał</vt:lpstr>
      <vt:lpstr>Egzamin ósmoklasisty – wytyczne dla uczniów</vt:lpstr>
      <vt:lpstr>Terminy egzaminów</vt:lpstr>
      <vt:lpstr>Wejście na egzamin</vt:lpstr>
      <vt:lpstr>Wejście na egzamin – c.d.</vt:lpstr>
      <vt:lpstr>Ogłoszenie wyników</vt:lpstr>
      <vt:lpstr>Ósmoklasisto – pamiętaj!</vt:lpstr>
      <vt:lpstr>Ósmoklasisto – pamiętaj! – c.d.n.</vt:lpstr>
      <vt:lpstr>Ósmoklasisto – pamiętaj! – c.d.n.</vt:lpstr>
      <vt:lpstr>Ósmoklasisto – pamiętaj! – c.d.n.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- wytyczne</dc:title>
  <dc:creator>Beata Niksa</dc:creator>
  <cp:lastModifiedBy>Beata Niksa</cp:lastModifiedBy>
  <cp:revision>13</cp:revision>
  <dcterms:created xsi:type="dcterms:W3CDTF">2020-05-24T16:56:25Z</dcterms:created>
  <dcterms:modified xsi:type="dcterms:W3CDTF">2020-06-07T20:36:44Z</dcterms:modified>
</cp:coreProperties>
</file>