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048446-7A2F-4560-8FA2-A42DA7AC5386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80C9A3-57F0-43BB-A5A7-7846701A1F5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KIERUNKI KSZTAŁCENIA </a:t>
            </a:r>
            <a:r>
              <a:rPr lang="pl-PL" dirty="0" smtClean="0"/>
              <a:t>2020/2021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Beata </a:t>
            </a:r>
            <a:r>
              <a:rPr lang="pl-PL" dirty="0" err="1" smtClean="0"/>
              <a:t>Niksa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39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Zespół Szkół Ogólnokształcących im. Stefana Żeromskiego w Iławie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6 klas – 180 osób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51920" y="530352"/>
            <a:ext cx="4835360" cy="4389120"/>
          </a:xfrm>
        </p:spPr>
        <p:txBody>
          <a:bodyPr>
            <a:normAutofit/>
          </a:bodyPr>
          <a:lstStyle/>
          <a:p>
            <a:r>
              <a:rPr lang="pl-PL" dirty="0" smtClean="0"/>
              <a:t>p</a:t>
            </a:r>
            <a:r>
              <a:rPr lang="pl-PL" dirty="0" smtClean="0"/>
              <a:t>olitechniczny</a:t>
            </a:r>
            <a:endParaRPr lang="pl-PL" sz="800" dirty="0" smtClean="0"/>
          </a:p>
          <a:p>
            <a:r>
              <a:rPr lang="pl-PL" dirty="0" smtClean="0"/>
              <a:t>matematyczno-geograficzny</a:t>
            </a:r>
            <a:endParaRPr lang="pl-PL" sz="800" dirty="0" smtClean="0"/>
          </a:p>
          <a:p>
            <a:endParaRPr lang="pl-PL" sz="800" dirty="0" smtClean="0"/>
          </a:p>
          <a:p>
            <a:r>
              <a:rPr lang="pl-PL" dirty="0" err="1"/>
              <a:t>h</a:t>
            </a:r>
            <a:r>
              <a:rPr lang="pl-PL" dirty="0" err="1" smtClean="0"/>
              <a:t>umanistyczno</a:t>
            </a:r>
            <a:r>
              <a:rPr lang="pl-PL" dirty="0" smtClean="0"/>
              <a:t> – językowy</a:t>
            </a:r>
            <a:endParaRPr lang="pl-PL" sz="900" dirty="0" smtClean="0"/>
          </a:p>
          <a:p>
            <a:r>
              <a:rPr lang="pl-PL" dirty="0"/>
              <a:t>p</a:t>
            </a:r>
            <a:r>
              <a:rPr lang="pl-PL" dirty="0" smtClean="0"/>
              <a:t>rzyrodniczo – matematyczny </a:t>
            </a:r>
            <a:endParaRPr lang="pl-PL" sz="800" dirty="0" smtClean="0"/>
          </a:p>
          <a:p>
            <a:r>
              <a:rPr lang="pl-PL" dirty="0" err="1"/>
              <a:t>p</a:t>
            </a:r>
            <a:r>
              <a:rPr lang="pl-PL" dirty="0" err="1" smtClean="0"/>
              <a:t>rawno</a:t>
            </a:r>
            <a:r>
              <a:rPr lang="pl-PL" dirty="0" smtClean="0"/>
              <a:t> – społeczny </a:t>
            </a:r>
            <a:endParaRPr lang="pl-PL" sz="800" dirty="0" smtClean="0"/>
          </a:p>
          <a:p>
            <a:r>
              <a:rPr lang="pl-PL" dirty="0"/>
              <a:t>p</a:t>
            </a:r>
            <a:r>
              <a:rPr lang="pl-PL" dirty="0" smtClean="0"/>
              <a:t>rzyrodniczo – językowy </a:t>
            </a:r>
            <a:endParaRPr lang="pl-PL" sz="9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456384" cy="18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Zespół Szkół im. Bohaterów Września 1939 Roku w Iławie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Technikum:</a:t>
            </a:r>
          </a:p>
          <a:p>
            <a:r>
              <a:rPr lang="pl-PL" dirty="0" smtClean="0"/>
              <a:t>technik budownictwa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informatyk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grafiki i poligrafii cyfrowej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ekonomista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przemysłu mody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Branżowa Szkoła </a:t>
            </a:r>
            <a:r>
              <a:rPr lang="pl-PL" dirty="0" smtClean="0"/>
              <a:t>I </a:t>
            </a:r>
            <a:r>
              <a:rPr lang="pl-PL" dirty="0" smtClean="0"/>
              <a:t>Stopnia:</a:t>
            </a:r>
          </a:p>
          <a:p>
            <a:r>
              <a:rPr lang="pl-PL" dirty="0" smtClean="0"/>
              <a:t>monter </a:t>
            </a:r>
            <a:r>
              <a:rPr lang="pl-PL" dirty="0" smtClean="0"/>
              <a:t>zabudowy i robót wykończeniowych w </a:t>
            </a:r>
            <a:r>
              <a:rPr lang="pl-PL" dirty="0" smtClean="0"/>
              <a:t>budownictwie</a:t>
            </a:r>
          </a:p>
          <a:p>
            <a:r>
              <a:rPr lang="pl-PL" dirty="0"/>
              <a:t>m</a:t>
            </a:r>
            <a:r>
              <a:rPr lang="pl-PL" dirty="0" smtClean="0"/>
              <a:t>urarz - tynkarz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62941"/>
            <a:ext cx="4032448" cy="1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Zespół Szkół im. Konstytucji 3 Maja w Iławie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Technikum:</a:t>
            </a:r>
          </a:p>
          <a:p>
            <a:r>
              <a:rPr lang="pl-PL" dirty="0" smtClean="0"/>
              <a:t>technik hotelarstwa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handlowiec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pojazdów samochodowych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technologii żywności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reklamy</a:t>
            </a:r>
          </a:p>
          <a:p>
            <a:r>
              <a:rPr lang="pl-PL" dirty="0"/>
              <a:t>t</a:t>
            </a:r>
            <a:r>
              <a:rPr lang="pl-PL" dirty="0" smtClean="0"/>
              <a:t>echnik żywienia i usług gastronomicznych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Branżowa Szkoła </a:t>
            </a:r>
            <a:r>
              <a:rPr lang="pl-PL" dirty="0"/>
              <a:t>I </a:t>
            </a:r>
            <a:r>
              <a:rPr lang="pl-PL" dirty="0" smtClean="0"/>
              <a:t>Stopnia – </a:t>
            </a:r>
            <a:r>
              <a:rPr lang="pl-PL" dirty="0" smtClean="0"/>
              <a:t>(</a:t>
            </a:r>
            <a:r>
              <a:rPr lang="pl-PL" sz="2000" dirty="0" smtClean="0"/>
              <a:t>ślusarz, </a:t>
            </a:r>
            <a:r>
              <a:rPr lang="pl-PL" sz="1600" dirty="0" smtClean="0"/>
              <a:t>stolarz, sprzedawca, tapicer, piekarz, cukiernik, krawiec, kucharz, fotograf, mechanik pojazdów samochodowych, murarz – tynkarz, blacharz samochodowy, elektromechanik, monter sieci i instalacji sanitarnych, fryzjer, operator maszyn i urządzeń przemysłu spożywczego, mechanik – monter maszyn i rządzeń</a:t>
            </a:r>
            <a:endParaRPr lang="pl-PL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573016"/>
            <a:ext cx="4176464" cy="139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9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Zespół Szkół im. Ireny Kosmowskiej w Suszu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Technikum: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logistyk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informatyk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ekonomista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echnik żywienia i usług gastronomicznych</a:t>
            </a:r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Branżowa </a:t>
            </a:r>
            <a:r>
              <a:rPr lang="pl-PL" dirty="0" err="1" smtClean="0"/>
              <a:t>Szkola</a:t>
            </a:r>
            <a:r>
              <a:rPr lang="pl-PL" dirty="0" smtClean="0"/>
              <a:t> </a:t>
            </a:r>
            <a:r>
              <a:rPr lang="pl-PL" dirty="0"/>
              <a:t>I </a:t>
            </a:r>
            <a:r>
              <a:rPr lang="pl-PL" dirty="0" smtClean="0"/>
              <a:t>Stopnia: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klasy wielozawodowe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kucharz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60949"/>
            <a:ext cx="4104456" cy="20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Zespół Szkół w Lubawie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 smtClean="0"/>
              <a:t>LO: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</a:t>
            </a:r>
            <a:r>
              <a:rPr lang="pl-PL" sz="2000" dirty="0" smtClean="0"/>
              <a:t>rofil inżynieryjny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</a:t>
            </a:r>
            <a:r>
              <a:rPr lang="pl-PL" sz="2000" dirty="0" smtClean="0"/>
              <a:t>rofil </a:t>
            </a:r>
            <a:r>
              <a:rPr lang="pl-PL" sz="2000" dirty="0" err="1" smtClean="0"/>
              <a:t>biologiczno</a:t>
            </a:r>
            <a:r>
              <a:rPr lang="pl-PL" sz="2000" dirty="0" smtClean="0"/>
              <a:t> – chemiczny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</a:t>
            </a:r>
            <a:r>
              <a:rPr lang="pl-PL" sz="2000" dirty="0" smtClean="0"/>
              <a:t>rofil humanistyczny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</a:t>
            </a:r>
            <a:r>
              <a:rPr lang="pl-PL" sz="2000" dirty="0" smtClean="0"/>
              <a:t>rofil </a:t>
            </a:r>
            <a:r>
              <a:rPr lang="pl-PL" sz="2000" dirty="0" err="1" smtClean="0"/>
              <a:t>matematyczno</a:t>
            </a:r>
            <a:r>
              <a:rPr lang="pl-PL" sz="2000" dirty="0" smtClean="0"/>
              <a:t> - geograficzny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dirty="0" smtClean="0"/>
              <a:t>Technikum:</a:t>
            </a:r>
            <a:endParaRPr lang="pl-PL" sz="2400" dirty="0" smtClean="0"/>
          </a:p>
          <a:p>
            <a:r>
              <a:rPr lang="pl-PL" sz="2000" dirty="0"/>
              <a:t>t</a:t>
            </a:r>
            <a:r>
              <a:rPr lang="pl-PL" sz="2000" dirty="0" smtClean="0"/>
              <a:t>echnik elektryk</a:t>
            </a:r>
            <a:endParaRPr lang="pl-PL" sz="2000" dirty="0" smtClean="0"/>
          </a:p>
          <a:p>
            <a:r>
              <a:rPr lang="pl-PL" sz="2000" dirty="0"/>
              <a:t>t</a:t>
            </a:r>
            <a:r>
              <a:rPr lang="pl-PL" sz="2000" dirty="0" smtClean="0"/>
              <a:t>echnik rachunkowości</a:t>
            </a:r>
          </a:p>
          <a:p>
            <a:r>
              <a:rPr lang="pl-PL" sz="2000" dirty="0"/>
              <a:t>t</a:t>
            </a:r>
            <a:r>
              <a:rPr lang="pl-PL" sz="2000" dirty="0" smtClean="0"/>
              <a:t>echnik rolnik</a:t>
            </a:r>
          </a:p>
          <a:p>
            <a:r>
              <a:rPr lang="pl-PL" sz="2000" dirty="0"/>
              <a:t>t</a:t>
            </a:r>
            <a:r>
              <a:rPr lang="pl-PL" sz="2000" dirty="0" smtClean="0"/>
              <a:t>echnik logistyk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Branżowa </a:t>
            </a:r>
            <a:r>
              <a:rPr lang="pl-PL" dirty="0" err="1"/>
              <a:t>S</a:t>
            </a:r>
            <a:r>
              <a:rPr lang="pl-PL" dirty="0" err="1" smtClean="0"/>
              <a:t>zkola</a:t>
            </a:r>
            <a:r>
              <a:rPr lang="pl-PL" dirty="0" smtClean="0"/>
              <a:t> </a:t>
            </a:r>
            <a:r>
              <a:rPr lang="pl-PL" dirty="0"/>
              <a:t>I </a:t>
            </a:r>
            <a:r>
              <a:rPr lang="pl-PL" dirty="0" smtClean="0"/>
              <a:t>Stopnia: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dirty="0"/>
              <a:t>klasy </a:t>
            </a:r>
            <a:r>
              <a:rPr lang="pl-PL" dirty="0" smtClean="0"/>
              <a:t>wielozawodowe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80" y="2492896"/>
            <a:ext cx="395883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POSTAWA WSPIERAJĄCA DOŚWIADCZENIE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Rodzicu:</a:t>
            </a:r>
          </a:p>
          <a:p>
            <a:r>
              <a:rPr lang="pl-PL" dirty="0" smtClean="0"/>
              <a:t>Bądź </a:t>
            </a:r>
            <a:r>
              <a:rPr lang="pl-PL" dirty="0" smtClean="0"/>
              <a:t>razem z dzieckiem podczas wyboru szkoły</a:t>
            </a:r>
            <a:endParaRPr lang="pl-PL" dirty="0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Opowiedz o swoich kłopotach i rozterkach podczas wyboru szkoły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48212"/>
            <a:ext cx="69847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POMAGAJ UŚWIADAMIAJ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Rodzicu:</a:t>
            </a:r>
          </a:p>
          <a:p>
            <a:r>
              <a:rPr lang="pl-PL" dirty="0" smtClean="0"/>
              <a:t>Pomagaj </a:t>
            </a:r>
            <a:r>
              <a:rPr lang="pl-PL" dirty="0" smtClean="0"/>
              <a:t>i wspieraj w przygotowaniu się do egzaminu </a:t>
            </a:r>
            <a:r>
              <a:rPr lang="pl-PL" dirty="0" smtClean="0"/>
              <a:t>ósmoklasisty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Rozmawiaj o typach szkół – pozwól wybrać i uszanuj decyzję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636912"/>
            <a:ext cx="21812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352759" cy="168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PLAN AWARYJNY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mtClean="0"/>
              <a:t>Rodzicu:</a:t>
            </a:r>
          </a:p>
          <a:p>
            <a:r>
              <a:rPr lang="pl-PL" dirty="0" smtClean="0"/>
              <a:t>Opracujcie </a:t>
            </a:r>
            <a:r>
              <a:rPr lang="pl-PL" dirty="0" smtClean="0"/>
              <a:t>wspólnie plan awaryjny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Pamiętaj o zapewnieniu, że Twoje dziecko może zawsze liczyć na Ciebie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499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73125"/>
            <a:ext cx="291632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5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1779</TotalTime>
  <Words>290</Words>
  <Application>Microsoft Office PowerPoint</Application>
  <PresentationFormat>Pokaz na ekranie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Aspekt</vt:lpstr>
      <vt:lpstr>KIERUNKI KSZTAŁCENIA 2020/2021</vt:lpstr>
      <vt:lpstr>Zespół Szkół Ogólnokształcących im. Stefana Żeromskiego w Iławie</vt:lpstr>
      <vt:lpstr>Zespół Szkół im. Bohaterów Września 1939 Roku w Iławie</vt:lpstr>
      <vt:lpstr>Zespół Szkół im. Konstytucji 3 Maja w Iławie</vt:lpstr>
      <vt:lpstr>Zespół Szkół im. Ireny Kosmowskiej w Suszu</vt:lpstr>
      <vt:lpstr>Zespół Szkół w Lubawie</vt:lpstr>
      <vt:lpstr>POSTAWA WSPIERAJĄCA DOŚWIADCZENIE</vt:lpstr>
      <vt:lpstr>POMAGAJ UŚWIADAMIAJ</vt:lpstr>
      <vt:lpstr>PLAN AWARYJNY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KIERUNKI KSZTAŁCENIA 2017/2018</dc:title>
  <dc:creator>Beata Niksa</dc:creator>
  <cp:lastModifiedBy>Beata Niksa</cp:lastModifiedBy>
  <cp:revision>14</cp:revision>
  <dcterms:created xsi:type="dcterms:W3CDTF">2017-02-22T19:52:32Z</dcterms:created>
  <dcterms:modified xsi:type="dcterms:W3CDTF">2020-03-19T09:39:27Z</dcterms:modified>
</cp:coreProperties>
</file>